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B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49D0D6-15C0-DEC6-7FA7-1795A346D629}" v="27" dt="2026-05-29T13:56:40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BCFC8-D381-4C12-958C-A2445ACA912C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D0276-A3C6-4710-B4E7-1D36B34E53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93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B08DFBC7-5212-A4D1-340D-7C6A8BF4F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>
            <a:extLst>
              <a:ext uri="{FF2B5EF4-FFF2-40B4-BE49-F238E27FC236}">
                <a16:creationId xmlns:a16="http://schemas.microsoft.com/office/drawing/2014/main" id="{D9D8C8D9-1753-DEB0-20C5-E9D44EF229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54475" y="4777725"/>
            <a:ext cx="12435825" cy="45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0" name="Google Shape;70;p3:notes">
            <a:extLst>
              <a:ext uri="{FF2B5EF4-FFF2-40B4-BE49-F238E27FC236}">
                <a16:creationId xmlns:a16="http://schemas.microsoft.com/office/drawing/2014/main" id="{4649B267-D56F-B2C8-92FC-0C6C741919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21188" y="754063"/>
            <a:ext cx="6704012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46323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BF5645FD-ABB0-5F5D-1FAF-49A20686B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>
            <a:extLst>
              <a:ext uri="{FF2B5EF4-FFF2-40B4-BE49-F238E27FC236}">
                <a16:creationId xmlns:a16="http://schemas.microsoft.com/office/drawing/2014/main" id="{5993C242-F3A0-4959-C09C-2EC1A537F5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54475" y="4777725"/>
            <a:ext cx="12435825" cy="45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0" name="Google Shape;70;p3:notes">
            <a:extLst>
              <a:ext uri="{FF2B5EF4-FFF2-40B4-BE49-F238E27FC236}">
                <a16:creationId xmlns:a16="http://schemas.microsoft.com/office/drawing/2014/main" id="{33141919-C6AC-D612-B307-307033BA4A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21188" y="754063"/>
            <a:ext cx="6704012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20144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07D4A658-7359-B99A-1479-1C8DA740E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>
            <a:extLst>
              <a:ext uri="{FF2B5EF4-FFF2-40B4-BE49-F238E27FC236}">
                <a16:creationId xmlns:a16="http://schemas.microsoft.com/office/drawing/2014/main" id="{162C6ECE-A08C-9FCC-AB49-3281805B5C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54475" y="4777725"/>
            <a:ext cx="12435825" cy="45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0" name="Google Shape;70;p3:notes">
            <a:extLst>
              <a:ext uri="{FF2B5EF4-FFF2-40B4-BE49-F238E27FC236}">
                <a16:creationId xmlns:a16="http://schemas.microsoft.com/office/drawing/2014/main" id="{9E4A966C-BD42-B644-768D-C1F552579C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21188" y="754063"/>
            <a:ext cx="6704012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01991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59C2F9C3-77DE-7FFE-1E8B-DC66C0062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>
            <a:extLst>
              <a:ext uri="{FF2B5EF4-FFF2-40B4-BE49-F238E27FC236}">
                <a16:creationId xmlns:a16="http://schemas.microsoft.com/office/drawing/2014/main" id="{D408370A-B92A-12A4-28CF-E9FEDE6505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54475" y="4777725"/>
            <a:ext cx="12435825" cy="45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0" name="Google Shape;70;p3:notes">
            <a:extLst>
              <a:ext uri="{FF2B5EF4-FFF2-40B4-BE49-F238E27FC236}">
                <a16:creationId xmlns:a16="http://schemas.microsoft.com/office/drawing/2014/main" id="{799F7EC1-7335-FB25-7E6A-BDD4DE20B9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21188" y="754063"/>
            <a:ext cx="6704012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11887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>
          <a:extLst>
            <a:ext uri="{FF2B5EF4-FFF2-40B4-BE49-F238E27FC236}">
              <a16:creationId xmlns:a16="http://schemas.microsoft.com/office/drawing/2014/main" id="{FECBAC89-920E-37F3-EC6A-4ABD1E3B8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>
            <a:extLst>
              <a:ext uri="{FF2B5EF4-FFF2-40B4-BE49-F238E27FC236}">
                <a16:creationId xmlns:a16="http://schemas.microsoft.com/office/drawing/2014/main" id="{FCFBEAEB-D325-D8BC-9263-26D8ECD8D6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54475" y="4777725"/>
            <a:ext cx="12435825" cy="45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0" name="Google Shape;70;p3:notes">
            <a:extLst>
              <a:ext uri="{FF2B5EF4-FFF2-40B4-BE49-F238E27FC236}">
                <a16:creationId xmlns:a16="http://schemas.microsoft.com/office/drawing/2014/main" id="{31A9078D-CB74-A62C-BE8D-24E8F59983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21188" y="754063"/>
            <a:ext cx="6704012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51892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F139-34D5-8605-FFC0-DC530537C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67CBBA-ED64-11A8-1E72-3DDE88854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A102-DA32-1132-8F13-DDD0F71DE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576A4-22CD-7F46-955D-0C376ED1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736DF-DE3A-7AD1-4963-6BE5865BD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53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78173-D000-F11D-F314-341927111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43DA1E-EDC2-C97B-B6E8-3CD2A40D4C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ED4BD-93CD-201D-E540-C83E6230C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8C028-6DE3-2172-FAC5-80AF78D4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85E6A-71F7-1B2E-A35C-9548D8470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97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EF2DEB-8506-8FCD-752B-1FFEA8A3D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4392A5-9F55-3AF5-5B92-BF29C79A9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C7B38-1D9C-1B08-AC2A-7E5BD0D9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D1A0D-B3B1-B23B-B152-0089D8103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83747-91AA-56FC-9D43-412C7C542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1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4C14A-C749-19AA-ECFA-DEEC358A6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259C7-D2C4-6074-382B-45DE10FB8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C4210-C942-CA34-C562-29C490F5B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06AB3-DAB9-2091-563C-A2E9DA93A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F0087-33B3-D9BC-99F2-0BE579439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88DB4-44F3-B0FC-F94C-5AC055F91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CA24E-6D8E-BD45-A830-EBDC04AAC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48BA0-A6B4-9162-BAFB-93BBCB436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C4D41-CE41-474B-2A13-DCEA10791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B874C-3957-0649-AB89-F91B384EE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5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38678-2C9B-5158-A5D4-0317718A5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8BC84-5756-C57D-919A-0333B13F5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8A3A22-DFD5-4356-BD6D-717F913B6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885F9-AABD-DC12-C930-20BC1EDD8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82D9E-00E6-ED56-1F86-465F43A7C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958D3-3EA2-F6B7-7EF5-4DE7EABF4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2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85B70-0E44-C663-14E8-B2CA08737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75E6F-B106-A3B4-67B7-8EBB0E1B8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85206A-3A00-B52B-63BC-2B1FE5475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BB8FEC-DB23-CB38-CA81-FD95B80984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91A425-BE7F-A1AC-6D70-75150448A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B8EFD7-C294-CEBB-35E2-5C6CDAB47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991887-BA51-EFED-EB6B-45508C14F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E3F208-4136-5201-64F7-D31E29534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80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CAAEA-06D2-9E9B-C3A1-080455F35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574DD2-FCF6-5531-B279-1D88ED2FB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55F6B7-7524-145D-D545-B7B788306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2E2C1F-6F4F-5E5B-EDEB-8CC31C1E9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5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17F55-FA6A-DEA9-18FD-EA94E6FF7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E8D9B4-6AD1-B448-E77C-D369D9988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56B7C-FECF-93D6-9F31-2F5729E11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6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18476-A0AB-6CD7-8F79-3B95D3247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A37D4-0C6D-57A0-C4D8-4CAA0592B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3811F-291A-65D2-F0B4-FF115BCFF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3C487-C2EF-4EBE-5219-15047215B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81421-81DE-8787-DA7A-F97AAC5A4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1D009-712D-CAF2-BB4A-E64CF8DED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2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577D8-E657-3A4A-4F97-54F4AA023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7A3A80-EF60-196F-8782-69C458DA00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A2F065-BE51-D24C-4C6F-3F3465ABE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122233-C1C4-71BC-16A7-E916493AE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50587-DAD0-A5B3-A63B-BC3E35A3E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FC656-62B7-7212-A009-EC660861C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1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2B393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25FD47-8340-AA8A-4C8E-FC7F31403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856A7-ABFB-0A04-F658-BEBED75E8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F3618-ECD4-8858-5324-0E1849AFC9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83E810-E86D-461A-8C64-111ED04E4645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2BF6E-49D5-C58B-8278-78974FBA4F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D3F43-2BC6-4BBF-A81D-59454672F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8FE66B-E47E-431C-B4FD-9B7516977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5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249E6-4622-F380-0162-669CF3B80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93763"/>
            <a:ext cx="9144000" cy="2387600"/>
          </a:xfrm>
        </p:spPr>
        <p:txBody>
          <a:bodyPr>
            <a:normAutofit/>
          </a:bodyPr>
          <a:lstStyle/>
          <a:p>
            <a:pPr marL="5715" rtl="0"/>
            <a:r>
              <a:rPr lang="en-US" sz="4400" b="1" dirty="0">
                <a:latin typeface="Univers" panose="020B0503020202020204" pitchFamily="34" charset="0"/>
              </a:rPr>
              <a:t>Place Award Category here</a:t>
            </a:r>
            <a:br>
              <a:rPr lang="en-US" sz="4400" dirty="0">
                <a:latin typeface="Univers" panose="020B0503020202020204" pitchFamily="34" charset="0"/>
              </a:rPr>
            </a:br>
            <a:r>
              <a:rPr lang="en-US" sz="4400" b="1" dirty="0">
                <a:latin typeface="Univers" panose="020B0503020202020204" pitchFamily="34" charset="0"/>
              </a:rPr>
              <a:t>Project Title</a:t>
            </a:r>
            <a:br>
              <a:rPr lang="en-US" sz="4400" dirty="0">
                <a:latin typeface="Univers" panose="020B0503020202020204" pitchFamily="34" charset="0"/>
              </a:rPr>
            </a:br>
            <a:r>
              <a:rPr lang="en-US" sz="4400" b="1" dirty="0">
                <a:latin typeface="Univers" panose="020B0503020202020204" pitchFamily="34" charset="0"/>
              </a:rPr>
              <a:t>Project Location (City, State)</a:t>
            </a:r>
            <a:endParaRPr lang="en-US" sz="4400" cap="small" dirty="0">
              <a:latin typeface="Univers" panose="020B0503020202020204" pitchFamily="34" charset="0"/>
            </a:endParaRPr>
          </a:p>
        </p:txBody>
      </p:sp>
      <p:pic>
        <p:nvPicPr>
          <p:cNvPr id="5" name="Picture 4" descr="A green and white logo&#10;&#10;AI-generated content may be incorrect.">
            <a:extLst>
              <a:ext uri="{FF2B5EF4-FFF2-40B4-BE49-F238E27FC236}">
                <a16:creationId xmlns:a16="http://schemas.microsoft.com/office/drawing/2014/main" id="{DDBB9DB3-3A5E-F6AF-3F47-C00434EB29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008" y="4688578"/>
            <a:ext cx="1392936" cy="18867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0B6149-2C30-7E67-B95E-AC42AB8EE1DD}"/>
              </a:ext>
            </a:extLst>
          </p:cNvPr>
          <p:cNvSpPr txBox="1"/>
          <p:nvPr/>
        </p:nvSpPr>
        <p:spPr>
          <a:xfrm>
            <a:off x="2500567" y="3785616"/>
            <a:ext cx="6514925" cy="58477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3200" b="1">
                <a:latin typeface="Univers"/>
              </a:rPr>
              <a:t>Excellence in Landscape Awards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9CD78-331E-DCC0-DF61-85A080021412}"/>
              </a:ext>
            </a:extLst>
          </p:cNvPr>
          <p:cNvSpPr txBox="1"/>
          <p:nvPr/>
        </p:nvSpPr>
        <p:spPr>
          <a:xfrm>
            <a:off x="3047238" y="3244334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3BE86C-7B36-CE03-7125-D28C99CE8DF7}"/>
              </a:ext>
            </a:extLst>
          </p:cNvPr>
          <p:cNvSpPr txBox="1"/>
          <p:nvPr/>
        </p:nvSpPr>
        <p:spPr>
          <a:xfrm>
            <a:off x="3047238" y="3244334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35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245869D7-C9D3-E6A9-7A3A-8889F9C95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>
            <a:extLst>
              <a:ext uri="{FF2B5EF4-FFF2-40B4-BE49-F238E27FC236}">
                <a16:creationId xmlns:a16="http://schemas.microsoft.com/office/drawing/2014/main" id="{742B31D5-AB5C-DE94-0737-2A88AEE8A7ED}"/>
              </a:ext>
            </a:extLst>
          </p:cNvPr>
          <p:cNvSpPr txBox="1"/>
          <p:nvPr/>
        </p:nvSpPr>
        <p:spPr>
          <a:xfrm>
            <a:off x="420624" y="6073528"/>
            <a:ext cx="10040111" cy="465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255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2800" b="1">
                <a:latin typeface="Univers"/>
                <a:ea typeface="Arial"/>
                <a:cs typeface="Arial"/>
                <a:sym typeface="Arial"/>
              </a:rPr>
              <a:t>Excellence in Landscape Awards </a:t>
            </a:r>
            <a:endParaRPr lang="en-US" sz="2800">
              <a:latin typeface="Univers"/>
              <a:ea typeface="Arial"/>
              <a:cs typeface="Arial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2455194-C53B-6938-4CDE-530D72E04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8" y="136525"/>
            <a:ext cx="11868914" cy="1325563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Univers" panose="020B0503020202020204" pitchFamily="34" charset="0"/>
              </a:rPr>
              <a:t>Place Award Category here | Project Title | Project Location (City, State)</a:t>
            </a:r>
            <a:br>
              <a:rPr lang="en-US" sz="2000" dirty="0">
                <a:latin typeface="Arial"/>
                <a:ea typeface="Arial"/>
                <a:cs typeface="Arial"/>
                <a:sym typeface="Arial"/>
              </a:rPr>
            </a:br>
            <a:endParaRPr lang="en-US" sz="2000" dirty="0"/>
          </a:p>
        </p:txBody>
      </p:sp>
      <p:sp>
        <p:nvSpPr>
          <p:cNvPr id="73" name="Google Shape;73;p3">
            <a:extLst>
              <a:ext uri="{FF2B5EF4-FFF2-40B4-BE49-F238E27FC236}">
                <a16:creationId xmlns:a16="http://schemas.microsoft.com/office/drawing/2014/main" id="{5EC58325-4108-A3C3-5470-07301E4035E6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pPr marL="25977" algn="l">
              <a:lnSpc>
                <a:spcPct val="118750"/>
              </a:lnSpc>
              <a:buSzPts val="1200"/>
            </a:pPr>
            <a:fld id="{00000000-1234-1234-1234-123412341234}" type="slidenum">
              <a:rPr lang="en-US"/>
              <a:pPr marL="25977" algn="l">
                <a:lnSpc>
                  <a:spcPct val="118750"/>
                </a:lnSpc>
                <a:buSzPts val="1200"/>
              </a:pPr>
              <a:t>2</a:t>
            </a:fld>
            <a:endParaRPr/>
          </a:p>
        </p:txBody>
      </p:sp>
      <p:pic>
        <p:nvPicPr>
          <p:cNvPr id="2" name="Picture 1" descr="A green and white logo&#10;&#10;AI-generated content may be incorrect.">
            <a:extLst>
              <a:ext uri="{FF2B5EF4-FFF2-40B4-BE49-F238E27FC236}">
                <a16:creationId xmlns:a16="http://schemas.microsoft.com/office/drawing/2014/main" id="{87B45E88-3BCE-8522-4C91-200594873F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633" y="5718980"/>
            <a:ext cx="696910" cy="9439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3989C97-E4A5-51E0-361D-4AFD1FC38436}"/>
              </a:ext>
            </a:extLst>
          </p:cNvPr>
          <p:cNvSpPr txBox="1"/>
          <p:nvPr/>
        </p:nvSpPr>
        <p:spPr>
          <a:xfrm>
            <a:off x="420624" y="2498882"/>
            <a:ext cx="9221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Univers" panose="020B0503020202020204" pitchFamily="34" charset="0"/>
              </a:rPr>
              <a:t>IMAGE SLIDE: Maximum of 4 hi-resolution images per slide. Be sure any text/labels and images are legible and clear. No signs of firm or organization is visible. Please keep captions to 50 words in area below.</a:t>
            </a:r>
          </a:p>
        </p:txBody>
      </p:sp>
      <p:sp>
        <p:nvSpPr>
          <p:cNvPr id="7" name="Google Shape;72;p3">
            <a:extLst>
              <a:ext uri="{FF2B5EF4-FFF2-40B4-BE49-F238E27FC236}">
                <a16:creationId xmlns:a16="http://schemas.microsoft.com/office/drawing/2014/main" id="{A581C775-2091-88E4-8055-A576CD887BB9}"/>
              </a:ext>
            </a:extLst>
          </p:cNvPr>
          <p:cNvSpPr txBox="1"/>
          <p:nvPr/>
        </p:nvSpPr>
        <p:spPr>
          <a:xfrm>
            <a:off x="420624" y="5207623"/>
            <a:ext cx="10040111" cy="429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659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1636" b="1" dirty="0">
                <a:latin typeface="Univers" panose="020B0503020202020204" pitchFamily="34" charset="0"/>
                <a:ea typeface="Arial"/>
                <a:cs typeface="Arial"/>
                <a:sym typeface="Arial"/>
              </a:rPr>
              <a:t>SUBTITLE</a:t>
            </a:r>
            <a:endParaRPr sz="1636" dirty="0">
              <a:latin typeface="Univers" panose="020B0503020202020204" pitchFamily="34" charset="0"/>
              <a:ea typeface="Arial"/>
              <a:cs typeface="Arial"/>
              <a:sym typeface="Arial"/>
            </a:endParaRPr>
          </a:p>
          <a:p>
            <a:pPr marL="8255">
              <a:lnSpc>
                <a:spcPct val="107500"/>
              </a:lnSpc>
              <a:buClr>
                <a:srgbClr val="000000"/>
              </a:buClr>
              <a:buSzPts val="1400"/>
            </a:pPr>
            <a:r>
              <a:rPr lang="en-US" sz="950" dirty="0">
                <a:latin typeface="Univers"/>
                <a:ea typeface="Arial"/>
                <a:cs typeface="Arial"/>
                <a:sym typeface="Arial"/>
              </a:rPr>
              <a:t>Caption maximum of 50 words </a:t>
            </a:r>
            <a:endParaRPr lang="en-US" sz="950" dirty="0">
              <a:latin typeface="Univers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748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653716CA-838E-3BAC-E55D-67CA03A0B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>
            <a:extLst>
              <a:ext uri="{FF2B5EF4-FFF2-40B4-BE49-F238E27FC236}">
                <a16:creationId xmlns:a16="http://schemas.microsoft.com/office/drawing/2014/main" id="{427A4F77-01B9-022B-ED18-321CC0472F62}"/>
              </a:ext>
            </a:extLst>
          </p:cNvPr>
          <p:cNvSpPr txBox="1"/>
          <p:nvPr/>
        </p:nvSpPr>
        <p:spPr>
          <a:xfrm>
            <a:off x="420624" y="6073528"/>
            <a:ext cx="10040111" cy="465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255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2800" b="1">
                <a:latin typeface="Univers"/>
                <a:ea typeface="Arial"/>
                <a:cs typeface="Arial"/>
                <a:sym typeface="Arial"/>
              </a:rPr>
              <a:t>Excellence in Landscape Awards </a:t>
            </a:r>
            <a:endParaRPr lang="en-US" sz="2800" dirty="0">
              <a:latin typeface="Univers" panose="020B0503020202020204" pitchFamily="34" charset="0"/>
              <a:ea typeface="Arial"/>
              <a:cs typeface="Arial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5039F05-0715-F090-5766-96B345DC1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8" y="136525"/>
            <a:ext cx="11868914" cy="1325563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Univers" panose="020B0503020202020204" pitchFamily="34" charset="0"/>
              </a:rPr>
              <a:t>Place Award Category here | Project Title | Project Location (City, State)</a:t>
            </a:r>
            <a:br>
              <a:rPr lang="en-US" sz="2000" dirty="0">
                <a:latin typeface="Arial"/>
                <a:ea typeface="Arial"/>
                <a:cs typeface="Arial"/>
                <a:sym typeface="Arial"/>
              </a:rPr>
            </a:br>
            <a:endParaRPr lang="en-US" sz="2000" dirty="0"/>
          </a:p>
        </p:txBody>
      </p:sp>
      <p:sp>
        <p:nvSpPr>
          <p:cNvPr id="73" name="Google Shape;73;p3">
            <a:extLst>
              <a:ext uri="{FF2B5EF4-FFF2-40B4-BE49-F238E27FC236}">
                <a16:creationId xmlns:a16="http://schemas.microsoft.com/office/drawing/2014/main" id="{1BDD03F4-DBDB-8D67-8B43-892F5686D08E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pPr marL="25977" algn="l">
              <a:lnSpc>
                <a:spcPct val="118750"/>
              </a:lnSpc>
              <a:buSzPts val="1200"/>
            </a:pPr>
            <a:fld id="{00000000-1234-1234-1234-123412341234}" type="slidenum">
              <a:rPr lang="en-US"/>
              <a:pPr marL="25977" algn="l">
                <a:lnSpc>
                  <a:spcPct val="118750"/>
                </a:lnSpc>
                <a:buSzPts val="1200"/>
              </a:pPr>
              <a:t>3</a:t>
            </a:fld>
            <a:endParaRPr/>
          </a:p>
        </p:txBody>
      </p:sp>
      <p:pic>
        <p:nvPicPr>
          <p:cNvPr id="2" name="Picture 1" descr="A green and white logo&#10;&#10;AI-generated content may be incorrect.">
            <a:extLst>
              <a:ext uri="{FF2B5EF4-FFF2-40B4-BE49-F238E27FC236}">
                <a16:creationId xmlns:a16="http://schemas.microsoft.com/office/drawing/2014/main" id="{8AF72A96-EB2E-C095-D992-EBE81B2597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633" y="5718980"/>
            <a:ext cx="696910" cy="9439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4AF8C09-6DC2-3269-5443-42A3D40A10AE}"/>
              </a:ext>
            </a:extLst>
          </p:cNvPr>
          <p:cNvSpPr txBox="1"/>
          <p:nvPr/>
        </p:nvSpPr>
        <p:spPr>
          <a:xfrm>
            <a:off x="420624" y="2498882"/>
            <a:ext cx="9221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Univers" panose="020B0503020202020204" pitchFamily="34" charset="0"/>
              </a:rPr>
              <a:t>IMAGE SLIDE: Maximum of 4 hi-resolution images per slide. Be sure any text/labels and images are legible and clear. No signs of firm or organization is visible. Please keep captions to 50 words in area below.</a:t>
            </a:r>
          </a:p>
        </p:txBody>
      </p:sp>
      <p:sp>
        <p:nvSpPr>
          <p:cNvPr id="7" name="Google Shape;72;p3">
            <a:extLst>
              <a:ext uri="{FF2B5EF4-FFF2-40B4-BE49-F238E27FC236}">
                <a16:creationId xmlns:a16="http://schemas.microsoft.com/office/drawing/2014/main" id="{BFF8F896-BA31-B770-CBBB-3F9B4CEA6709}"/>
              </a:ext>
            </a:extLst>
          </p:cNvPr>
          <p:cNvSpPr txBox="1"/>
          <p:nvPr/>
        </p:nvSpPr>
        <p:spPr>
          <a:xfrm>
            <a:off x="420624" y="5207623"/>
            <a:ext cx="10040111" cy="429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255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1636" b="1" dirty="0">
                <a:latin typeface="Univers" panose="020B0503020202020204" pitchFamily="34" charset="0"/>
                <a:ea typeface="Arial"/>
                <a:cs typeface="Arial"/>
                <a:sym typeface="Arial"/>
              </a:rPr>
              <a:t>SUBTITLE</a:t>
            </a:r>
            <a:endParaRPr lang="en-US" sz="1636" dirty="0">
              <a:latin typeface="Univers" panose="020B0503020202020204" pitchFamily="34" charset="0"/>
              <a:ea typeface="Arial"/>
              <a:cs typeface="Arial"/>
            </a:endParaRPr>
          </a:p>
          <a:p>
            <a:pPr marL="8255">
              <a:lnSpc>
                <a:spcPct val="107500"/>
              </a:lnSpc>
              <a:buClr>
                <a:srgbClr val="000000"/>
              </a:buClr>
              <a:buSzPts val="1400"/>
            </a:pPr>
            <a:r>
              <a:rPr lang="en-US" sz="950" dirty="0">
                <a:latin typeface="Univers"/>
                <a:ea typeface="Arial"/>
                <a:cs typeface="Arial"/>
                <a:sym typeface="Arial"/>
              </a:rPr>
              <a:t>Caption maximum of 50 words </a:t>
            </a:r>
            <a:endParaRPr lang="en-US" sz="950" dirty="0">
              <a:latin typeface="Univers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497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7291A9D8-257B-C0E2-86DC-0F051C100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>
            <a:extLst>
              <a:ext uri="{FF2B5EF4-FFF2-40B4-BE49-F238E27FC236}">
                <a16:creationId xmlns:a16="http://schemas.microsoft.com/office/drawing/2014/main" id="{D388AB1D-0A7A-EA2E-2201-32F6231831BB}"/>
              </a:ext>
            </a:extLst>
          </p:cNvPr>
          <p:cNvSpPr txBox="1"/>
          <p:nvPr/>
        </p:nvSpPr>
        <p:spPr>
          <a:xfrm>
            <a:off x="420624" y="6073528"/>
            <a:ext cx="10040111" cy="465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255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2800" b="1">
                <a:latin typeface="Univers"/>
                <a:ea typeface="Arial"/>
                <a:cs typeface="Arial"/>
                <a:sym typeface="Arial"/>
              </a:rPr>
              <a:t>Excellence in Landscape Awards </a:t>
            </a:r>
            <a:endParaRPr lang="en-US" sz="2800" dirty="0">
              <a:latin typeface="Univers" panose="020B0503020202020204" pitchFamily="34" charset="0"/>
              <a:ea typeface="Arial"/>
              <a:cs typeface="Arial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9315228-8D9B-E269-3E84-EB4F7B990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8" y="136525"/>
            <a:ext cx="11868914" cy="1325563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Univers" panose="020B0503020202020204" pitchFamily="34" charset="0"/>
              </a:rPr>
              <a:t>Place Award Category here | Project Title | Project Location (City, State)</a:t>
            </a:r>
            <a:br>
              <a:rPr lang="en-US" sz="2000" dirty="0">
                <a:latin typeface="Arial"/>
                <a:ea typeface="Arial"/>
                <a:cs typeface="Arial"/>
                <a:sym typeface="Arial"/>
              </a:rPr>
            </a:br>
            <a:endParaRPr lang="en-US" sz="2000" dirty="0"/>
          </a:p>
        </p:txBody>
      </p:sp>
      <p:sp>
        <p:nvSpPr>
          <p:cNvPr id="73" name="Google Shape;73;p3">
            <a:extLst>
              <a:ext uri="{FF2B5EF4-FFF2-40B4-BE49-F238E27FC236}">
                <a16:creationId xmlns:a16="http://schemas.microsoft.com/office/drawing/2014/main" id="{7ED93B8D-C903-08B9-E29F-AB320E0B8B39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pPr marL="25977" algn="l">
              <a:lnSpc>
                <a:spcPct val="118750"/>
              </a:lnSpc>
              <a:buSzPts val="1200"/>
            </a:pPr>
            <a:fld id="{00000000-1234-1234-1234-123412341234}" type="slidenum">
              <a:rPr lang="en-US"/>
              <a:pPr marL="25977" algn="l">
                <a:lnSpc>
                  <a:spcPct val="118750"/>
                </a:lnSpc>
                <a:buSzPts val="1200"/>
              </a:pPr>
              <a:t>4</a:t>
            </a:fld>
            <a:endParaRPr/>
          </a:p>
        </p:txBody>
      </p:sp>
      <p:pic>
        <p:nvPicPr>
          <p:cNvPr id="2" name="Picture 1" descr="A green and white logo&#10;&#10;AI-generated content may be incorrect.">
            <a:extLst>
              <a:ext uri="{FF2B5EF4-FFF2-40B4-BE49-F238E27FC236}">
                <a16:creationId xmlns:a16="http://schemas.microsoft.com/office/drawing/2014/main" id="{92F9A1E7-9AC9-542C-D04C-332DEBC7B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633" y="5718980"/>
            <a:ext cx="696910" cy="9439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EFA027-18AB-7E60-FBAD-C67CC071F3FD}"/>
              </a:ext>
            </a:extLst>
          </p:cNvPr>
          <p:cNvSpPr txBox="1"/>
          <p:nvPr/>
        </p:nvSpPr>
        <p:spPr>
          <a:xfrm>
            <a:off x="420624" y="2498882"/>
            <a:ext cx="9221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Univers" panose="020B0503020202020204" pitchFamily="34" charset="0"/>
              </a:rPr>
              <a:t>IMAGE SLIDE: Maximum of 4 hi-resolution images per slide. Be sure any text/labels and images are legible and clear. No signs of firm or organization is visible. Please keep captions to 50 words in area below.</a:t>
            </a:r>
          </a:p>
        </p:txBody>
      </p:sp>
      <p:sp>
        <p:nvSpPr>
          <p:cNvPr id="7" name="Google Shape;72;p3">
            <a:extLst>
              <a:ext uri="{FF2B5EF4-FFF2-40B4-BE49-F238E27FC236}">
                <a16:creationId xmlns:a16="http://schemas.microsoft.com/office/drawing/2014/main" id="{2C4C4E82-C04D-7CBC-64D8-B6E1056956EA}"/>
              </a:ext>
            </a:extLst>
          </p:cNvPr>
          <p:cNvSpPr txBox="1"/>
          <p:nvPr/>
        </p:nvSpPr>
        <p:spPr>
          <a:xfrm>
            <a:off x="420624" y="5207623"/>
            <a:ext cx="10040111" cy="429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659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1636" b="1" dirty="0">
                <a:latin typeface="Univers" panose="020B0503020202020204" pitchFamily="34" charset="0"/>
                <a:ea typeface="Arial"/>
                <a:cs typeface="Arial"/>
                <a:sym typeface="Arial"/>
              </a:rPr>
              <a:t>SUBTITLE</a:t>
            </a:r>
            <a:endParaRPr sz="1636" dirty="0">
              <a:latin typeface="Univers" panose="020B0503020202020204" pitchFamily="34" charset="0"/>
              <a:ea typeface="Arial"/>
              <a:cs typeface="Arial"/>
              <a:sym typeface="Arial"/>
            </a:endParaRPr>
          </a:p>
          <a:p>
            <a:pPr marL="8255">
              <a:lnSpc>
                <a:spcPct val="107500"/>
              </a:lnSpc>
              <a:buClr>
                <a:srgbClr val="000000"/>
              </a:buClr>
              <a:buSzPts val="1400"/>
            </a:pPr>
            <a:r>
              <a:rPr lang="en-US" sz="950" dirty="0">
                <a:latin typeface="Univers"/>
                <a:ea typeface="Arial"/>
                <a:cs typeface="Arial"/>
                <a:sym typeface="Arial"/>
              </a:rPr>
              <a:t>Caption maximum of 50 words </a:t>
            </a:r>
            <a:endParaRPr lang="en-US" sz="950" dirty="0">
              <a:latin typeface="Univers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2719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5369B5BD-FB66-271A-17E4-9140C8162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>
            <a:extLst>
              <a:ext uri="{FF2B5EF4-FFF2-40B4-BE49-F238E27FC236}">
                <a16:creationId xmlns:a16="http://schemas.microsoft.com/office/drawing/2014/main" id="{06BC4E54-432D-9C4D-A471-58125A7C0BEC}"/>
              </a:ext>
            </a:extLst>
          </p:cNvPr>
          <p:cNvSpPr txBox="1"/>
          <p:nvPr/>
        </p:nvSpPr>
        <p:spPr>
          <a:xfrm>
            <a:off x="420624" y="6073528"/>
            <a:ext cx="10040111" cy="465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255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2800" b="1">
                <a:latin typeface="Univers"/>
                <a:ea typeface="Arial"/>
                <a:cs typeface="Arial"/>
                <a:sym typeface="Arial"/>
              </a:rPr>
              <a:t>Excellence in Landscape Awards </a:t>
            </a:r>
            <a:endParaRPr lang="en-US" sz="2800" dirty="0">
              <a:latin typeface="Univers" panose="020B0503020202020204" pitchFamily="34" charset="0"/>
              <a:ea typeface="Arial"/>
              <a:cs typeface="Arial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5043A38-5EAB-A054-C978-DDA28AAAE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8" y="136525"/>
            <a:ext cx="11868914" cy="1325563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Univers" panose="020B0503020202020204" pitchFamily="34" charset="0"/>
              </a:rPr>
              <a:t>Place Award Category here | Project Title | Project Location (City, State)</a:t>
            </a:r>
            <a:br>
              <a:rPr lang="en-US" sz="2000" dirty="0">
                <a:latin typeface="Arial"/>
                <a:ea typeface="Arial"/>
                <a:cs typeface="Arial"/>
                <a:sym typeface="Arial"/>
              </a:rPr>
            </a:br>
            <a:endParaRPr lang="en-US" sz="2000" dirty="0"/>
          </a:p>
        </p:txBody>
      </p:sp>
      <p:sp>
        <p:nvSpPr>
          <p:cNvPr id="73" name="Google Shape;73;p3">
            <a:extLst>
              <a:ext uri="{FF2B5EF4-FFF2-40B4-BE49-F238E27FC236}">
                <a16:creationId xmlns:a16="http://schemas.microsoft.com/office/drawing/2014/main" id="{104F2FB2-3061-0F15-8277-709D58B37F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pPr marL="25977" algn="l">
              <a:lnSpc>
                <a:spcPct val="118750"/>
              </a:lnSpc>
              <a:buSzPts val="1200"/>
            </a:pPr>
            <a:fld id="{00000000-1234-1234-1234-123412341234}" type="slidenum">
              <a:rPr lang="en-US"/>
              <a:pPr marL="25977" algn="l">
                <a:lnSpc>
                  <a:spcPct val="118750"/>
                </a:lnSpc>
                <a:buSzPts val="1200"/>
              </a:pPr>
              <a:t>5</a:t>
            </a:fld>
            <a:endParaRPr/>
          </a:p>
        </p:txBody>
      </p:sp>
      <p:pic>
        <p:nvPicPr>
          <p:cNvPr id="2" name="Picture 1" descr="A green and white logo&#10;&#10;AI-generated content may be incorrect.">
            <a:extLst>
              <a:ext uri="{FF2B5EF4-FFF2-40B4-BE49-F238E27FC236}">
                <a16:creationId xmlns:a16="http://schemas.microsoft.com/office/drawing/2014/main" id="{CE803007-248A-0838-3A44-7982DB30BB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633" y="5718980"/>
            <a:ext cx="696910" cy="9439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FEAAA27-E54B-777B-D19E-92532287D1F0}"/>
              </a:ext>
            </a:extLst>
          </p:cNvPr>
          <p:cNvSpPr txBox="1"/>
          <p:nvPr/>
        </p:nvSpPr>
        <p:spPr>
          <a:xfrm>
            <a:off x="420624" y="2498882"/>
            <a:ext cx="9221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Univers" panose="020B0503020202020204" pitchFamily="34" charset="0"/>
              </a:rPr>
              <a:t>IMAGE SLIDE: Maximum of 4 hi-resolution images per slide. Be sure any text/labels and images are legible and clear. No signs of firm or organization is visible. Please keep captions to 50 words in area below.</a:t>
            </a:r>
          </a:p>
        </p:txBody>
      </p:sp>
      <p:sp>
        <p:nvSpPr>
          <p:cNvPr id="7" name="Google Shape;72;p3">
            <a:extLst>
              <a:ext uri="{FF2B5EF4-FFF2-40B4-BE49-F238E27FC236}">
                <a16:creationId xmlns:a16="http://schemas.microsoft.com/office/drawing/2014/main" id="{3E03DB58-B714-A542-2124-CF9824971A8B}"/>
              </a:ext>
            </a:extLst>
          </p:cNvPr>
          <p:cNvSpPr txBox="1"/>
          <p:nvPr/>
        </p:nvSpPr>
        <p:spPr>
          <a:xfrm>
            <a:off x="420624" y="5207623"/>
            <a:ext cx="10040111" cy="429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659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1636" b="1" dirty="0">
                <a:latin typeface="Univers" panose="020B0503020202020204" pitchFamily="34" charset="0"/>
                <a:ea typeface="Arial"/>
                <a:cs typeface="Arial"/>
                <a:sym typeface="Arial"/>
              </a:rPr>
              <a:t>SUBTITLE</a:t>
            </a:r>
            <a:endParaRPr sz="1636" dirty="0">
              <a:latin typeface="Univers" panose="020B0503020202020204" pitchFamily="34" charset="0"/>
              <a:ea typeface="Arial"/>
              <a:cs typeface="Arial"/>
              <a:sym typeface="Arial"/>
            </a:endParaRPr>
          </a:p>
          <a:p>
            <a:pPr marL="8255">
              <a:lnSpc>
                <a:spcPct val="107500"/>
              </a:lnSpc>
              <a:buClr>
                <a:srgbClr val="000000"/>
              </a:buClr>
              <a:buSzPts val="1400"/>
            </a:pPr>
            <a:r>
              <a:rPr lang="en-US" sz="950" dirty="0">
                <a:latin typeface="Univers"/>
                <a:ea typeface="Arial"/>
                <a:cs typeface="Arial"/>
                <a:sym typeface="Arial"/>
              </a:rPr>
              <a:t>Caption maximum of 50 words</a:t>
            </a:r>
            <a:endParaRPr lang="en-US" sz="950" dirty="0">
              <a:latin typeface="Univers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6675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>
          <a:extLst>
            <a:ext uri="{FF2B5EF4-FFF2-40B4-BE49-F238E27FC236}">
              <a16:creationId xmlns:a16="http://schemas.microsoft.com/office/drawing/2014/main" id="{A8DFF21F-54BD-561E-BE87-EA137FB2F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>
            <a:extLst>
              <a:ext uri="{FF2B5EF4-FFF2-40B4-BE49-F238E27FC236}">
                <a16:creationId xmlns:a16="http://schemas.microsoft.com/office/drawing/2014/main" id="{F8F00C82-D4EB-315F-7978-C414B766AA43}"/>
              </a:ext>
            </a:extLst>
          </p:cNvPr>
          <p:cNvSpPr txBox="1"/>
          <p:nvPr/>
        </p:nvSpPr>
        <p:spPr>
          <a:xfrm>
            <a:off x="420624" y="6073528"/>
            <a:ext cx="10040111" cy="465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255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2800" b="1">
                <a:latin typeface="Univers"/>
                <a:ea typeface="Arial"/>
                <a:cs typeface="Arial"/>
                <a:sym typeface="Arial"/>
              </a:rPr>
              <a:t>Excellence in Landscape Awards </a:t>
            </a:r>
            <a:endParaRPr lang="en-US" sz="2800" dirty="0">
              <a:latin typeface="Univers" panose="020B0503020202020204" pitchFamily="34" charset="0"/>
              <a:ea typeface="Arial"/>
              <a:cs typeface="Arial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05C25C5-94B5-DB8D-1771-EC189D581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8" y="136525"/>
            <a:ext cx="11868914" cy="1325563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Univers" panose="020B0503020202020204" pitchFamily="34" charset="0"/>
              </a:rPr>
              <a:t>Place Award Category here | Project Title | Project Location (City, State)</a:t>
            </a:r>
            <a:br>
              <a:rPr lang="en-US" sz="2000" dirty="0">
                <a:latin typeface="Arial"/>
                <a:ea typeface="Arial"/>
                <a:cs typeface="Arial"/>
                <a:sym typeface="Arial"/>
              </a:rPr>
            </a:br>
            <a:endParaRPr lang="en-US" sz="2000" dirty="0"/>
          </a:p>
        </p:txBody>
      </p:sp>
      <p:sp>
        <p:nvSpPr>
          <p:cNvPr id="73" name="Google Shape;73;p3">
            <a:extLst>
              <a:ext uri="{FF2B5EF4-FFF2-40B4-BE49-F238E27FC236}">
                <a16:creationId xmlns:a16="http://schemas.microsoft.com/office/drawing/2014/main" id="{81E2602D-C011-3794-568F-829D16C8CF3E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/>
          <a:p>
            <a:pPr marL="25977" algn="l">
              <a:lnSpc>
                <a:spcPct val="118750"/>
              </a:lnSpc>
              <a:buSzPts val="1200"/>
            </a:pPr>
            <a:fld id="{00000000-1234-1234-1234-123412341234}" type="slidenum">
              <a:rPr lang="en-US"/>
              <a:pPr marL="25977" algn="l">
                <a:lnSpc>
                  <a:spcPct val="118750"/>
                </a:lnSpc>
                <a:buSzPts val="1200"/>
              </a:pPr>
              <a:t>6</a:t>
            </a:fld>
            <a:endParaRPr/>
          </a:p>
        </p:txBody>
      </p:sp>
      <p:pic>
        <p:nvPicPr>
          <p:cNvPr id="2" name="Picture 1" descr="A green and white logo&#10;&#10;AI-generated content may be incorrect.">
            <a:extLst>
              <a:ext uri="{FF2B5EF4-FFF2-40B4-BE49-F238E27FC236}">
                <a16:creationId xmlns:a16="http://schemas.microsoft.com/office/drawing/2014/main" id="{EE498FC5-1502-F9C8-65ED-19E21CF190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633" y="5718980"/>
            <a:ext cx="696910" cy="9439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22239B1-D8D0-87EA-361F-D3EFD2D2777F}"/>
              </a:ext>
            </a:extLst>
          </p:cNvPr>
          <p:cNvSpPr txBox="1"/>
          <p:nvPr/>
        </p:nvSpPr>
        <p:spPr>
          <a:xfrm>
            <a:off x="420624" y="2498882"/>
            <a:ext cx="9221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Univers" panose="020B0503020202020204" pitchFamily="34" charset="0"/>
              </a:rPr>
              <a:t>IMAGE SLIDE: Maximum of 4 hi-resolution images per slide. Be sure any text/labels and images are legible and clear. No signs of firm or organization is visible. Please keep captions to 50 words in area below.</a:t>
            </a:r>
          </a:p>
        </p:txBody>
      </p:sp>
      <p:sp>
        <p:nvSpPr>
          <p:cNvPr id="7" name="Google Shape;72;p3">
            <a:extLst>
              <a:ext uri="{FF2B5EF4-FFF2-40B4-BE49-F238E27FC236}">
                <a16:creationId xmlns:a16="http://schemas.microsoft.com/office/drawing/2014/main" id="{4E2538DC-C2FD-32B3-8818-1F53CC28EC12}"/>
              </a:ext>
            </a:extLst>
          </p:cNvPr>
          <p:cNvSpPr txBox="1"/>
          <p:nvPr/>
        </p:nvSpPr>
        <p:spPr>
          <a:xfrm>
            <a:off x="420624" y="5207623"/>
            <a:ext cx="10040111" cy="429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255">
              <a:lnSpc>
                <a:spcPct val="107500"/>
              </a:lnSpc>
              <a:buClr>
                <a:srgbClr val="000000"/>
              </a:buClr>
              <a:buSzPts val="2400"/>
            </a:pPr>
            <a:r>
              <a:rPr lang="en-US" sz="1636" b="1" dirty="0">
                <a:latin typeface="Univers" panose="020B0503020202020204" pitchFamily="34" charset="0"/>
                <a:ea typeface="Arial"/>
                <a:cs typeface="Arial"/>
                <a:sym typeface="Arial"/>
              </a:rPr>
              <a:t>SUBTITLE</a:t>
            </a:r>
            <a:endParaRPr lang="en-US" sz="1636" dirty="0">
              <a:latin typeface="Univers" panose="020B0503020202020204" pitchFamily="34" charset="0"/>
              <a:ea typeface="Arial"/>
              <a:cs typeface="Arial"/>
            </a:endParaRPr>
          </a:p>
          <a:p>
            <a:pPr marL="8255">
              <a:lnSpc>
                <a:spcPct val="107500"/>
              </a:lnSpc>
              <a:buClr>
                <a:srgbClr val="000000"/>
              </a:buClr>
              <a:buSzPts val="1400"/>
            </a:pPr>
            <a:r>
              <a:rPr lang="en-US" sz="950" dirty="0">
                <a:latin typeface="Univers"/>
                <a:ea typeface="Arial"/>
                <a:cs typeface="Arial"/>
                <a:sym typeface="Arial"/>
              </a:rPr>
              <a:t>Caption maximum of 50 words</a:t>
            </a:r>
            <a:endParaRPr lang="en-US" sz="950" dirty="0">
              <a:latin typeface="Univers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2747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a38c4fe-a4d6-4ca3-901a-cc9e3cf581e6">
      <UserInfo>
        <DisplayName/>
        <AccountId xsi:nil="true"/>
        <AccountType/>
      </UserInfo>
    </SharedWithUsers>
    <TaxCatchAll xmlns="aa38c4fe-a4d6-4ca3-901a-cc9e3cf581e6" xsi:nil="true"/>
    <lcf76f155ced4ddcb4097134ff3c332f xmlns="6cb6d7a2-68e7-43c5-9ea8-6316846018e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ADC2C8146BAB43A09E06C11E48E4E3" ma:contentTypeVersion="16" ma:contentTypeDescription="Create a new document." ma:contentTypeScope="" ma:versionID="93775d9bfa2b55660ebd33b99c2f7046">
  <xsd:schema xmlns:xsd="http://www.w3.org/2001/XMLSchema" xmlns:xs="http://www.w3.org/2001/XMLSchema" xmlns:p="http://schemas.microsoft.com/office/2006/metadata/properties" xmlns:ns2="6cb6d7a2-68e7-43c5-9ea8-6316846018e0" xmlns:ns3="aa38c4fe-a4d6-4ca3-901a-cc9e3cf581e6" targetNamespace="http://schemas.microsoft.com/office/2006/metadata/properties" ma:root="true" ma:fieldsID="133b00e31878aaccac1193e5ea0778a6" ns2:_="" ns3:_="">
    <xsd:import namespace="6cb6d7a2-68e7-43c5-9ea8-6316846018e0"/>
    <xsd:import namespace="aa38c4fe-a4d6-4ca3-901a-cc9e3cf581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b6d7a2-68e7-43c5-9ea8-6316846018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b6dbe1a-7b73-4fd5-a1db-bab34ce516d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38c4fe-a4d6-4ca3-901a-cc9e3cf581e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406ea4b-ea00-41c6-936a-2268e2c59e6a}" ma:internalName="TaxCatchAll" ma:showField="CatchAllData" ma:web="aa38c4fe-a4d6-4ca3-901a-cc9e3cf581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E018DE-D6F3-48D9-A2C6-F90856EB19E4}">
  <ds:schemaRefs>
    <ds:schemaRef ds:uri="http://schemas.microsoft.com/office/2006/metadata/properties"/>
    <ds:schemaRef ds:uri="http://schemas.microsoft.com/office/infopath/2007/PartnerControls"/>
    <ds:schemaRef ds:uri="aa38c4fe-a4d6-4ca3-901a-cc9e3cf581e6"/>
    <ds:schemaRef ds:uri="6cb6d7a2-68e7-43c5-9ea8-6316846018e0"/>
  </ds:schemaRefs>
</ds:datastoreItem>
</file>

<file path=customXml/itemProps2.xml><?xml version="1.0" encoding="utf-8"?>
<ds:datastoreItem xmlns:ds="http://schemas.openxmlformats.org/officeDocument/2006/customXml" ds:itemID="{6D91BCD6-7928-4FF0-99CE-D086B84F5B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D7AF82-120D-4EED-992D-874568FB10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b6d7a2-68e7-43c5-9ea8-6316846018e0"/>
    <ds:schemaRef ds:uri="aa38c4fe-a4d6-4ca3-901a-cc9e3cf581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747</Words>
  <Application>Microsoft Office PowerPoint</Application>
  <PresentationFormat>Widescreen</PresentationFormat>
  <Paragraphs>43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Place Award Category here Project Title Project Location (City, State)</vt:lpstr>
      <vt:lpstr>Place Award Category here | Project Title | Project Location (City, State) </vt:lpstr>
      <vt:lpstr>Place Award Category here | Project Title | Project Location (City, State) </vt:lpstr>
      <vt:lpstr>Place Award Category here | Project Title | Project Location (City, State) </vt:lpstr>
      <vt:lpstr>Place Award Category here | Project Title | Project Location (City, State) </vt:lpstr>
      <vt:lpstr>Place Award Category here | Project Title | Project Location (City, State)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Rosario Ortiz Davis</dc:creator>
  <cp:lastModifiedBy>Rosario Ortiz Davis</cp:lastModifiedBy>
  <cp:revision>13</cp:revision>
  <dcterms:created xsi:type="dcterms:W3CDTF">2025-05-16T19:22:56Z</dcterms:created>
  <dcterms:modified xsi:type="dcterms:W3CDTF">2026-05-29T13:57:10Z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0x01010014ADC2C8146BAB43A09E06C11E48E4E3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activity">
    <vt:lpwstr>{"FileActivityType":"9","FileActivityTimeStamp":"2025-06-09T18:57:10.587Z","FileActivityUsersOnPage":[{"DisplayName":"Rosario Ortiz Davis","Id":"rortiz@c2associationstrategies.com"}],"FileActivityNavigationId":null}</vt:lpwstr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ediaServiceImageTags">
    <vt:lpwstr/>
  </property>
</Properties>
</file>